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8" r:id="rId2"/>
    <p:sldId id="259" r:id="rId3"/>
    <p:sldId id="257" r:id="rId4"/>
    <p:sldId id="260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72"/>
  </p:normalViewPr>
  <p:slideViewPr>
    <p:cSldViewPr snapToGrid="0" snapToObjects="1">
      <p:cViewPr varScale="1">
        <p:scale>
          <a:sx n="99" d="100"/>
          <a:sy n="99" d="100"/>
        </p:scale>
        <p:origin x="52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EBFECE-1E5D-B046-AC54-6596A5136E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A904D0-5CB2-284B-A4A7-9DFAC419F5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423B6C-31CD-734A-91C8-0303D4C76B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3AFF2-B12A-9A43-8906-2448B8112833}" type="datetimeFigureOut">
              <a:rPr lang="en-US" smtClean="0"/>
              <a:t>4/5/21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667524-FB0E-1641-A9F9-800629A84B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199354-72B3-954A-8FC9-46E50C5997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FD8289-A361-064F-9CA2-6DB8021187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9974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33E89-B099-BA4E-894A-569A8105B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4DEB475-FBF3-0248-90AC-3A35A3A8FC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5CAE9E-B866-424D-A5FE-E2828B4ECD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3AFF2-B12A-9A43-8906-2448B8112833}" type="datetimeFigureOut">
              <a:rPr lang="en-US" smtClean="0"/>
              <a:t>4/5/21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B4DF52-562D-FB4C-86BC-B384BAA293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C868BA-4EB7-1944-92E7-31DF8E172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FD8289-A361-064F-9CA2-6DB8021187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2264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BE80F95-D393-404B-9331-019EBC7647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5E9F887-8228-F245-A51D-0AA91201F8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65B839-99B9-1D4F-ABE1-E8EA41E0EC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3AFF2-B12A-9A43-8906-2448B8112833}" type="datetimeFigureOut">
              <a:rPr lang="en-US" smtClean="0"/>
              <a:t>4/5/21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032B69-4876-0C46-BF41-6D8D8FB10D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6CBD89-97E0-574D-B081-390E6C145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FD8289-A361-064F-9CA2-6DB8021187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0779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DBD909-B787-9B43-809D-2BE2D39CEA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2A288E-8BC1-5744-8153-A5FF6CA828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42197D-6DB8-EB4E-AAC1-66B0021E08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3AFF2-B12A-9A43-8906-2448B8112833}" type="datetimeFigureOut">
              <a:rPr lang="en-US" smtClean="0"/>
              <a:t>4/5/21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C863B3-5703-3F4B-B6D1-1B84944287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9306BF-9491-914F-8B8D-C7319713F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FD8289-A361-064F-9CA2-6DB8021187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7781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F47D3A-BD15-C847-B68F-91A925CFA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213BF3-527D-D94D-9992-2E749F7831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824E10-E913-4845-A9C4-889E87479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3AFF2-B12A-9A43-8906-2448B8112833}" type="datetimeFigureOut">
              <a:rPr lang="en-US" smtClean="0"/>
              <a:t>4/5/21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65BB01-ED71-B84F-BA65-2521A41A99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3651C1-5DC5-5447-85DC-1759D93A9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FD8289-A361-064F-9CA2-6DB8021187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8804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8D1B8-83F1-A340-88D5-3BF6DC578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1AAE6D-2B68-9944-AAC2-CB0C2BB0AE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47DCE7-4231-9E47-AB1C-851C0BDEF4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A260A4-2C1C-8045-9B93-8572052871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3AFF2-B12A-9A43-8906-2448B8112833}" type="datetimeFigureOut">
              <a:rPr lang="en-US" smtClean="0"/>
              <a:t>4/5/21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102304-10D8-0640-980F-2E0CEF8B7E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D696F6-A3FB-C44B-A573-5DBC29B00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FD8289-A361-064F-9CA2-6DB8021187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6478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657D74-3447-DD4F-A017-2B4C3EA3A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5EF6D1-FF86-5E4D-8D8D-6ADFC3148D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06E892-F570-F94A-BCAC-30EBFF217D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23BB2FE-EB2C-6E41-8492-15165DCD363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643CC2-E2DC-454E-A0B0-B7CDC8A59FB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3A7A675-992F-CE44-8B6A-4A912D302D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3AFF2-B12A-9A43-8906-2448B8112833}" type="datetimeFigureOut">
              <a:rPr lang="en-US" smtClean="0"/>
              <a:t>4/5/21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03436DA-524F-0C4C-A8F7-BFE948C745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C126CDC-AEBF-E146-A4C1-095E897D96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FD8289-A361-064F-9CA2-6DB8021187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8211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4BAB6-E3A7-7D46-966B-541A2A62B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5ECCA74-3FBD-4142-B40B-5595F8D0C8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3AFF2-B12A-9A43-8906-2448B8112833}" type="datetimeFigureOut">
              <a:rPr lang="en-US" smtClean="0"/>
              <a:t>4/5/21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5866E4-8605-534A-8F03-F0D2DB8430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197962-A260-3D43-82B2-1FD56558A3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FD8289-A361-064F-9CA2-6DB8021187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7791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82684B1-FB4E-0441-88DE-C76D3FCF52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3AFF2-B12A-9A43-8906-2448B8112833}" type="datetimeFigureOut">
              <a:rPr lang="en-US" smtClean="0"/>
              <a:t>4/5/21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5610CF-4FD7-2C4F-981A-D1BAC42586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4BE00F-F84E-CC40-B4DE-E753D5689C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FD8289-A361-064F-9CA2-6DB8021187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42401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0097A-51DE-DF4E-8B1F-102B9F41EC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4EA25F-CE95-EB43-95AB-F481959A30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6BDEA1-C870-384A-9989-2561CD9BCC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2C05F2-8DCD-F148-91EA-9F45DEF40D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3AFF2-B12A-9A43-8906-2448B8112833}" type="datetimeFigureOut">
              <a:rPr lang="en-US" smtClean="0"/>
              <a:t>4/5/21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1E9087-3160-D141-AF2A-13747A548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4ECBBD-AFE7-0E42-ADAD-D9C0F2A0A9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FD8289-A361-064F-9CA2-6DB8021187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3453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5A4551-20D7-EB40-A8C1-6C56D9312E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69E6937-BE68-4841-B5BB-86D1411DEE3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FDEEE5-8614-C949-AFF0-32278BC8D3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1CCE78-CE72-D944-A047-1DA5457B35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3AFF2-B12A-9A43-8906-2448B8112833}" type="datetimeFigureOut">
              <a:rPr lang="en-US" smtClean="0"/>
              <a:t>4/5/21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644556-FADD-9B4B-B931-ADD92B1208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C96512-B142-6B47-81F8-A05C155ACC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FD8289-A361-064F-9CA2-6DB8021187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3800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1C69508-6338-2745-B3BA-8DBE634235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CB810E-0AF3-0E47-B8D6-4E1CA114DB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22A3A1-74E7-9E4B-8AA4-23933393ACE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23AFF2-B12A-9A43-8906-2448B8112833}" type="datetimeFigureOut">
              <a:rPr lang="en-US" smtClean="0"/>
              <a:t>4/5/21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9C0113-93BA-5848-871E-D8D1FCB390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FAFEB8-BD65-AC4D-BB49-8837A86E4A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FD8289-A361-064F-9CA2-6DB8021187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173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ADC18C-31C2-FA47-8958-733C3F0EB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Alpha,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4F635D-A1BD-4445-B226-876999025F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397F94-D143-B14F-8C71-57EB7303A486}"/>
              </a:ext>
            </a:extLst>
          </p:cNvPr>
          <p:cNvSpPr txBox="1"/>
          <p:nvPr/>
        </p:nvSpPr>
        <p:spPr>
          <a:xfrm>
            <a:off x="3613668" y="491528"/>
            <a:ext cx="77401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analytical_parms_alpha</a:t>
            </a:r>
            <a:r>
              <a:rPr lang="en-US" dirty="0"/>
              <a:t> = c(c=.1, shed=.05, alpha=.1, gamma=.1, beta=.25, d=.1, </a:t>
            </a:r>
          </a:p>
          <a:p>
            <a:r>
              <a:rPr lang="en-US" dirty="0"/>
              <a:t>                           b=2.5, bs=.01, </a:t>
            </a:r>
            <a:r>
              <a:rPr lang="en-US" dirty="0" err="1"/>
              <a:t>varA</a:t>
            </a:r>
            <a:r>
              <a:rPr lang="en-US" dirty="0"/>
              <a:t>=0.01, epsilon=0.01) # R0=3.8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7272459-5086-1249-8E74-7E1FD9FFA7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264262"/>
            <a:ext cx="10515600" cy="560832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7F84B10-3E60-0346-96AF-B460F9E9C976}"/>
              </a:ext>
            </a:extLst>
          </p:cNvPr>
          <p:cNvCxnSpPr>
            <a:cxnSpLocks/>
          </p:cNvCxnSpPr>
          <p:nvPr/>
        </p:nvCxnSpPr>
        <p:spPr>
          <a:xfrm>
            <a:off x="1545465" y="5203065"/>
            <a:ext cx="9427335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9CAABB8-D311-704A-B721-733C5B15D2D7}"/>
              </a:ext>
            </a:extLst>
          </p:cNvPr>
          <p:cNvCxnSpPr>
            <a:cxnSpLocks/>
          </p:cNvCxnSpPr>
          <p:nvPr/>
        </p:nvCxnSpPr>
        <p:spPr>
          <a:xfrm>
            <a:off x="1545465" y="4157730"/>
            <a:ext cx="9427335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95745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CC29A3-29A3-084C-841E-8C7D616E76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Gamma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B849D3-1F5E-F647-904C-E651C67D06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786B51-354D-8D43-BFB0-4948A2BB8814}"/>
              </a:ext>
            </a:extLst>
          </p:cNvPr>
          <p:cNvSpPr txBox="1"/>
          <p:nvPr/>
        </p:nvSpPr>
        <p:spPr>
          <a:xfrm>
            <a:off x="3436825" y="640442"/>
            <a:ext cx="79169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analytical_parms_gamma</a:t>
            </a:r>
            <a:r>
              <a:rPr lang="en-US" dirty="0"/>
              <a:t> = c(c=.1, shed=.05, alpha=.1, gamma=.1, beta=.25, d=.1, </a:t>
            </a:r>
          </a:p>
          <a:p>
            <a:r>
              <a:rPr lang="en-US" dirty="0"/>
              <a:t>                           b=2.5, bs=.01, </a:t>
            </a:r>
            <a:r>
              <a:rPr lang="en-US" dirty="0" err="1"/>
              <a:t>varG</a:t>
            </a:r>
            <a:r>
              <a:rPr lang="en-US" dirty="0"/>
              <a:t>=0.01, epsilon=0.01) # R0=3.8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02D59C0-B95E-5F4C-A0FE-70A15636F7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974" y="1286773"/>
            <a:ext cx="10446051" cy="5571227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1ABCE30-9B4E-A94C-98F3-4BB2B4BF8F4C}"/>
              </a:ext>
            </a:extLst>
          </p:cNvPr>
          <p:cNvCxnSpPr>
            <a:cxnSpLocks/>
          </p:cNvCxnSpPr>
          <p:nvPr/>
        </p:nvCxnSpPr>
        <p:spPr>
          <a:xfrm>
            <a:off x="1382332" y="4159877"/>
            <a:ext cx="9427335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7766F38-217A-A847-8902-199B505562CB}"/>
              </a:ext>
            </a:extLst>
          </p:cNvPr>
          <p:cNvCxnSpPr>
            <a:cxnSpLocks/>
          </p:cNvCxnSpPr>
          <p:nvPr/>
        </p:nvCxnSpPr>
        <p:spPr>
          <a:xfrm>
            <a:off x="1545465" y="5203065"/>
            <a:ext cx="9427335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19260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64E2B-7ACB-D746-BF2C-1430629641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Shedding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F4784D-2C85-0D45-996B-0B6E8C09792A}"/>
              </a:ext>
            </a:extLst>
          </p:cNvPr>
          <p:cNvSpPr txBox="1"/>
          <p:nvPr/>
        </p:nvSpPr>
        <p:spPr>
          <a:xfrm>
            <a:off x="3614983" y="520298"/>
            <a:ext cx="76712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analytical_parms_shed</a:t>
            </a:r>
            <a:r>
              <a:rPr lang="en-US" dirty="0"/>
              <a:t> = c(c=.1, shed=.05, alpha=.1, gamma=.1, beta=.25, d=.1, </a:t>
            </a:r>
          </a:p>
          <a:p>
            <a:r>
              <a:rPr lang="en-US" dirty="0"/>
              <a:t>                          b=2.5, bs=.01, </a:t>
            </a:r>
            <a:r>
              <a:rPr lang="en-US" dirty="0" err="1"/>
              <a:t>varS</a:t>
            </a:r>
            <a:r>
              <a:rPr lang="en-US" dirty="0"/>
              <a:t>=0.0099, epsilon=0.01) # R0=3.8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D20F4BE-000B-AF46-936D-FBCB4E0A4E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F06AD5F-0EC1-A54D-AC5F-EFBF7F561F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814" y="1321802"/>
            <a:ext cx="10380371" cy="5536198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4927B5F-727C-2E43-A8FA-6BE6F686B6FF}"/>
              </a:ext>
            </a:extLst>
          </p:cNvPr>
          <p:cNvCxnSpPr>
            <a:cxnSpLocks/>
          </p:cNvCxnSpPr>
          <p:nvPr/>
        </p:nvCxnSpPr>
        <p:spPr>
          <a:xfrm>
            <a:off x="1596981" y="3928057"/>
            <a:ext cx="9427335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485E62F-CB18-3240-8A3C-83131426A812}"/>
              </a:ext>
            </a:extLst>
          </p:cNvPr>
          <p:cNvCxnSpPr>
            <a:cxnSpLocks/>
          </p:cNvCxnSpPr>
          <p:nvPr/>
        </p:nvCxnSpPr>
        <p:spPr>
          <a:xfrm>
            <a:off x="1596981" y="5100034"/>
            <a:ext cx="9427335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26997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FC449F-E479-BE4C-B9AE-B0165BED3D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0DC520-562C-AB4C-A5A2-5A82808DA0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4209A3-2147-0B44-BEF7-4CC24C97328D}"/>
              </a:ext>
            </a:extLst>
          </p:cNvPr>
          <p:cNvSpPr txBox="1"/>
          <p:nvPr/>
        </p:nvSpPr>
        <p:spPr>
          <a:xfrm>
            <a:off x="3711084" y="602920"/>
            <a:ext cx="76431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analytical_parms_beta</a:t>
            </a:r>
            <a:r>
              <a:rPr lang="en-US" dirty="0"/>
              <a:t> = c(c=.1, shed=.05, alpha=.1, gamma=.1, beta=.25, d=.1, </a:t>
            </a:r>
          </a:p>
          <a:p>
            <a:r>
              <a:rPr lang="en-US" dirty="0"/>
              <a:t>                           b=2.5, bs=.01, </a:t>
            </a:r>
            <a:r>
              <a:rPr lang="en-US" dirty="0" err="1"/>
              <a:t>varC</a:t>
            </a:r>
            <a:r>
              <a:rPr lang="en-US" dirty="0"/>
              <a:t>=0.01, </a:t>
            </a:r>
            <a:r>
              <a:rPr lang="en-US" dirty="0" err="1"/>
              <a:t>epsilon_c</a:t>
            </a:r>
            <a:r>
              <a:rPr lang="en-US" dirty="0"/>
              <a:t>=0.01) # R0=3.8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C26F0EC-BEA7-FA4A-ADBC-7FD51092DB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396" y="1249251"/>
            <a:ext cx="10516404" cy="5608749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D5B0CC6-7702-674A-8E0B-E50C5985343A}"/>
              </a:ext>
            </a:extLst>
          </p:cNvPr>
          <p:cNvCxnSpPr>
            <a:cxnSpLocks/>
          </p:cNvCxnSpPr>
          <p:nvPr/>
        </p:nvCxnSpPr>
        <p:spPr>
          <a:xfrm>
            <a:off x="1545465" y="5190186"/>
            <a:ext cx="9427335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65CA2BF-74FA-3D4A-A9EB-5CE4F56061BC}"/>
              </a:ext>
            </a:extLst>
          </p:cNvPr>
          <p:cNvCxnSpPr>
            <a:cxnSpLocks/>
          </p:cNvCxnSpPr>
          <p:nvPr/>
        </p:nvCxnSpPr>
        <p:spPr>
          <a:xfrm>
            <a:off x="1545465" y="4159877"/>
            <a:ext cx="9427335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9778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16073</TotalTime>
  <Words>211</Words>
  <Application>Microsoft Macintosh PowerPoint</Application>
  <PresentationFormat>Widescreen</PresentationFormat>
  <Paragraphs>12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Alpha,  </vt:lpstr>
      <vt:lpstr>Gamma</vt:lpstr>
      <vt:lpstr>Shedding</vt:lpstr>
      <vt:lpstr>Beta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Contact and gamma covariation </dc:title>
  <dc:creator>Beagle, Alexis</dc:creator>
  <cp:lastModifiedBy>Alexis Beagle</cp:lastModifiedBy>
  <cp:revision>40</cp:revision>
  <dcterms:created xsi:type="dcterms:W3CDTF">2020-12-14T19:07:10Z</dcterms:created>
  <dcterms:modified xsi:type="dcterms:W3CDTF">2021-04-06T19:58:27Z</dcterms:modified>
</cp:coreProperties>
</file>